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1602700" cy="51206400"/>
  <p:notesSz cx="6858000" cy="9144000"/>
  <p:defaultTextStyle>
    <a:defPPr>
      <a:defRPr lang="es-CL"/>
    </a:defPPr>
    <a:lvl1pPr marL="0" algn="l" defTabSz="25197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259869" algn="l" defTabSz="25197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2519761" algn="l" defTabSz="25197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3779630" algn="l" defTabSz="25197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5039498" algn="l" defTabSz="25197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6299367" algn="l" defTabSz="25197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7559236" algn="l" defTabSz="25197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8819128" algn="l" defTabSz="25197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0078997" algn="l" defTabSz="25197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7370" userDrawn="1">
          <p15:clr>
            <a:srgbClr val="A4A3A4"/>
          </p15:clr>
        </p15:guide>
        <p15:guide id="2" orient="horz" pos="161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AF4B26"/>
    <a:srgbClr val="EAEAEA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82" autoAdjust="0"/>
    <p:restoredTop sz="94660" autoAdjust="0"/>
  </p:normalViewPr>
  <p:slideViewPr>
    <p:cSldViewPr snapToGrid="0">
      <p:cViewPr>
        <p:scale>
          <a:sx n="33" d="100"/>
          <a:sy n="33" d="100"/>
        </p:scale>
        <p:origin x="-488" y="4432"/>
      </p:cViewPr>
      <p:guideLst>
        <p:guide orient="horz" pos="16128"/>
        <p:guide pos="68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AB427-29C6-42BD-89A6-B69FC19FE28A}" type="datetimeFigureOut">
              <a:rPr lang="es-CL" smtClean="0"/>
              <a:pPr/>
              <a:t>14-04-16</a:t>
            </a:fld>
            <a:endParaRPr 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78125" y="1143000"/>
            <a:ext cx="1301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BD603-4861-41A2-9B85-61DC6364ADA5}" type="slidenum">
              <a:rPr lang="es-CL" smtClean="0"/>
              <a:pPr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1448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297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456502" algn="l" defTabSz="91297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912979" algn="l" defTabSz="91297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369480" algn="l" defTabSz="91297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1825982" algn="l" defTabSz="91297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2282459" algn="l" defTabSz="91297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2738961" algn="l" defTabSz="91297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3195438" algn="l" defTabSz="91297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3651939" algn="l" defTabSz="91297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78125" y="1143000"/>
            <a:ext cx="13017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BD603-4861-41A2-9B85-61DC6364ADA5}" type="slidenum">
              <a:rPr lang="es-CL" smtClean="0"/>
              <a:pPr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7542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202" y="8380316"/>
            <a:ext cx="18362297" cy="17827432"/>
          </a:xfrm>
        </p:spPr>
        <p:txBody>
          <a:bodyPr anchor="b"/>
          <a:lstStyle>
            <a:lvl1pPr algn="ctr">
              <a:defRPr sz="1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348" y="26895232"/>
            <a:ext cx="16202025" cy="12363008"/>
          </a:xfrm>
        </p:spPr>
        <p:txBody>
          <a:bodyPr/>
          <a:lstStyle>
            <a:lvl1pPr marL="0" indent="0" algn="ctr">
              <a:buNone/>
              <a:defRPr sz="7300"/>
            </a:lvl1pPr>
            <a:lvl2pPr marL="1168166" indent="0" algn="ctr">
              <a:buNone/>
              <a:defRPr sz="4800"/>
            </a:lvl2pPr>
            <a:lvl3pPr marL="2336332" indent="0" algn="ctr">
              <a:buNone/>
              <a:defRPr sz="4800"/>
            </a:lvl3pPr>
            <a:lvl4pPr marL="3504498" indent="0" algn="ctr">
              <a:buNone/>
              <a:defRPr sz="4800"/>
            </a:lvl4pPr>
            <a:lvl5pPr marL="4672664" indent="0" algn="ctr">
              <a:buNone/>
              <a:defRPr sz="4800"/>
            </a:lvl5pPr>
            <a:lvl6pPr marL="5840830" indent="0" algn="ctr">
              <a:buNone/>
              <a:defRPr sz="4800"/>
            </a:lvl6pPr>
            <a:lvl7pPr marL="7008996" indent="0" algn="ctr">
              <a:buNone/>
              <a:defRPr sz="4800"/>
            </a:lvl7pPr>
            <a:lvl8pPr marL="8177162" indent="0" algn="ctr">
              <a:buNone/>
              <a:defRPr sz="4800"/>
            </a:lvl8pPr>
            <a:lvl9pPr marL="9345328" indent="0" algn="ctr">
              <a:buNone/>
              <a:defRPr sz="4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B07F-4E3A-47B7-A0A2-242D13F0F2EE}" type="datetimeFigureOut">
              <a:rPr lang="es-CL" smtClean="0"/>
              <a:pPr/>
              <a:t>14-04-16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455D-81B9-47C7-A41E-E05D67F8A2AA}" type="slidenum">
              <a:rPr lang="es-CL" smtClean="0"/>
              <a:pPr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277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B07F-4E3A-47B7-A0A2-242D13F0F2EE}" type="datetimeFigureOut">
              <a:rPr lang="es-CL" smtClean="0"/>
              <a:pPr/>
              <a:t>14-04-16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455D-81B9-47C7-A41E-E05D67F8A2AA}" type="slidenum">
              <a:rPr lang="es-CL" smtClean="0"/>
              <a:pPr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312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9440" y="2726248"/>
            <a:ext cx="4658084" cy="4339507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5197" y="2726248"/>
            <a:ext cx="13704212" cy="4339507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B07F-4E3A-47B7-A0A2-242D13F0F2EE}" type="datetimeFigureOut">
              <a:rPr lang="es-CL" smtClean="0"/>
              <a:pPr/>
              <a:t>14-04-16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455D-81B9-47C7-A41E-E05D67F8A2AA}" type="slidenum">
              <a:rPr lang="es-CL" smtClean="0"/>
              <a:pPr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502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B07F-4E3A-47B7-A0A2-242D13F0F2EE}" type="datetimeFigureOut">
              <a:rPr lang="es-CL" smtClean="0"/>
              <a:pPr/>
              <a:t>14-04-16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455D-81B9-47C7-A41E-E05D67F8A2AA}" type="slidenum">
              <a:rPr lang="es-CL" smtClean="0"/>
              <a:pPr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52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938" y="12766068"/>
            <a:ext cx="18632327" cy="21300440"/>
          </a:xfrm>
        </p:spPr>
        <p:txBody>
          <a:bodyPr anchor="b"/>
          <a:lstStyle>
            <a:lvl1pPr>
              <a:defRPr sz="1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938" y="34268052"/>
            <a:ext cx="18632327" cy="11201400"/>
          </a:xfrm>
        </p:spPr>
        <p:txBody>
          <a:bodyPr/>
          <a:lstStyle>
            <a:lvl1pPr marL="0" indent="0">
              <a:buNone/>
              <a:defRPr sz="7300">
                <a:solidFill>
                  <a:schemeClr val="tx1"/>
                </a:solidFill>
              </a:defRPr>
            </a:lvl1pPr>
            <a:lvl2pPr marL="1168166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33633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3pPr>
            <a:lvl4pPr marL="3504498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4672664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584083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7008996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817716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9345328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B07F-4E3A-47B7-A0A2-242D13F0F2EE}" type="datetimeFigureOut">
              <a:rPr lang="es-CL" smtClean="0"/>
              <a:pPr/>
              <a:t>14-04-16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455D-81B9-47C7-A41E-E05D67F8A2AA}" type="slidenum">
              <a:rPr lang="es-CL" smtClean="0"/>
              <a:pPr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98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5181" y="13631352"/>
            <a:ext cx="9181149" cy="3248996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6370" y="13631352"/>
            <a:ext cx="9181149" cy="3248996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B07F-4E3A-47B7-A0A2-242D13F0F2EE}" type="datetimeFigureOut">
              <a:rPr lang="es-CL" smtClean="0"/>
              <a:pPr/>
              <a:t>14-04-16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455D-81B9-47C7-A41E-E05D67F8A2AA}" type="slidenum">
              <a:rPr lang="es-CL" smtClean="0"/>
              <a:pPr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08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007" y="2726248"/>
            <a:ext cx="18632327" cy="98975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8001" y="12552708"/>
            <a:ext cx="9138955" cy="6151880"/>
          </a:xfrm>
        </p:spPr>
        <p:txBody>
          <a:bodyPr anchor="b"/>
          <a:lstStyle>
            <a:lvl1pPr marL="0" indent="0">
              <a:buNone/>
              <a:defRPr sz="7300" b="1"/>
            </a:lvl1pPr>
            <a:lvl2pPr marL="1168166" indent="0">
              <a:buNone/>
              <a:defRPr sz="4800" b="1"/>
            </a:lvl2pPr>
            <a:lvl3pPr marL="2336332" indent="0">
              <a:buNone/>
              <a:defRPr sz="4800" b="1"/>
            </a:lvl3pPr>
            <a:lvl4pPr marL="3504498" indent="0">
              <a:buNone/>
              <a:defRPr sz="4800" b="1"/>
            </a:lvl4pPr>
            <a:lvl5pPr marL="4672664" indent="0">
              <a:buNone/>
              <a:defRPr sz="4800" b="1"/>
            </a:lvl5pPr>
            <a:lvl6pPr marL="5840830" indent="0">
              <a:buNone/>
              <a:defRPr sz="4800" b="1"/>
            </a:lvl6pPr>
            <a:lvl7pPr marL="7008996" indent="0">
              <a:buNone/>
              <a:defRPr sz="4800" b="1"/>
            </a:lvl7pPr>
            <a:lvl8pPr marL="8177162" indent="0">
              <a:buNone/>
              <a:defRPr sz="4800" b="1"/>
            </a:lvl8pPr>
            <a:lvl9pPr marL="9345328" indent="0">
              <a:buNone/>
              <a:defRPr sz="4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8001" y="18704560"/>
            <a:ext cx="9138955" cy="2751156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6375" y="12552708"/>
            <a:ext cx="9183958" cy="6151880"/>
          </a:xfrm>
        </p:spPr>
        <p:txBody>
          <a:bodyPr anchor="b"/>
          <a:lstStyle>
            <a:lvl1pPr marL="0" indent="0">
              <a:buNone/>
              <a:defRPr sz="7300" b="1"/>
            </a:lvl1pPr>
            <a:lvl2pPr marL="1168166" indent="0">
              <a:buNone/>
              <a:defRPr sz="4800" b="1"/>
            </a:lvl2pPr>
            <a:lvl3pPr marL="2336332" indent="0">
              <a:buNone/>
              <a:defRPr sz="4800" b="1"/>
            </a:lvl3pPr>
            <a:lvl4pPr marL="3504498" indent="0">
              <a:buNone/>
              <a:defRPr sz="4800" b="1"/>
            </a:lvl4pPr>
            <a:lvl5pPr marL="4672664" indent="0">
              <a:buNone/>
              <a:defRPr sz="4800" b="1"/>
            </a:lvl5pPr>
            <a:lvl6pPr marL="5840830" indent="0">
              <a:buNone/>
              <a:defRPr sz="4800" b="1"/>
            </a:lvl6pPr>
            <a:lvl7pPr marL="7008996" indent="0">
              <a:buNone/>
              <a:defRPr sz="4800" b="1"/>
            </a:lvl7pPr>
            <a:lvl8pPr marL="8177162" indent="0">
              <a:buNone/>
              <a:defRPr sz="4800" b="1"/>
            </a:lvl8pPr>
            <a:lvl9pPr marL="9345328" indent="0">
              <a:buNone/>
              <a:defRPr sz="4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6375" y="18704560"/>
            <a:ext cx="9183958" cy="2751156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B07F-4E3A-47B7-A0A2-242D13F0F2EE}" type="datetimeFigureOut">
              <a:rPr lang="es-CL" smtClean="0"/>
              <a:pPr/>
              <a:t>14-04-16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455D-81B9-47C7-A41E-E05D67F8A2AA}" type="slidenum">
              <a:rPr lang="es-CL" smtClean="0"/>
              <a:pPr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183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B07F-4E3A-47B7-A0A2-242D13F0F2EE}" type="datetimeFigureOut">
              <a:rPr lang="es-CL" smtClean="0"/>
              <a:pPr/>
              <a:t>14-04-16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455D-81B9-47C7-A41E-E05D67F8A2AA}" type="slidenum">
              <a:rPr lang="es-CL" smtClean="0"/>
              <a:pPr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741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B07F-4E3A-47B7-A0A2-242D13F0F2EE}" type="datetimeFigureOut">
              <a:rPr lang="es-CL" smtClean="0"/>
              <a:pPr/>
              <a:t>14-04-16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455D-81B9-47C7-A41E-E05D67F8A2AA}" type="slidenum">
              <a:rPr lang="es-CL" smtClean="0"/>
              <a:pPr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88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001" y="3413760"/>
            <a:ext cx="6967434" cy="11948161"/>
          </a:xfrm>
        </p:spPr>
        <p:txBody>
          <a:bodyPr anchor="b"/>
          <a:lstStyle>
            <a:lvl1pPr>
              <a:defRPr sz="7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3959" y="7372820"/>
            <a:ext cx="10936370" cy="36389752"/>
          </a:xfrm>
        </p:spPr>
        <p:txBody>
          <a:bodyPr/>
          <a:lstStyle>
            <a:lvl1pPr>
              <a:defRPr sz="7300"/>
            </a:lvl1pPr>
            <a:lvl2pPr>
              <a:defRPr sz="7300"/>
            </a:lvl2pPr>
            <a:lvl3pPr>
              <a:defRPr sz="73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8001" y="15361921"/>
            <a:ext cx="6967434" cy="28459872"/>
          </a:xfrm>
        </p:spPr>
        <p:txBody>
          <a:bodyPr/>
          <a:lstStyle>
            <a:lvl1pPr marL="0" indent="0">
              <a:buNone/>
              <a:defRPr sz="4800"/>
            </a:lvl1pPr>
            <a:lvl2pPr marL="1168166" indent="0">
              <a:buNone/>
              <a:defRPr sz="2400"/>
            </a:lvl2pPr>
            <a:lvl3pPr marL="2336332" indent="0">
              <a:buNone/>
              <a:defRPr sz="2400"/>
            </a:lvl3pPr>
            <a:lvl4pPr marL="3504498" indent="0">
              <a:buNone/>
              <a:defRPr sz="2400"/>
            </a:lvl4pPr>
            <a:lvl5pPr marL="4672664" indent="0">
              <a:buNone/>
              <a:defRPr sz="2400"/>
            </a:lvl5pPr>
            <a:lvl6pPr marL="5840830" indent="0">
              <a:buNone/>
              <a:defRPr sz="2400"/>
            </a:lvl6pPr>
            <a:lvl7pPr marL="7008996" indent="0">
              <a:buNone/>
              <a:defRPr sz="2400"/>
            </a:lvl7pPr>
            <a:lvl8pPr marL="8177162" indent="0">
              <a:buNone/>
              <a:defRPr sz="2400"/>
            </a:lvl8pPr>
            <a:lvl9pPr marL="9345328" indent="0">
              <a:buNone/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B07F-4E3A-47B7-A0A2-242D13F0F2EE}" type="datetimeFigureOut">
              <a:rPr lang="es-CL" smtClean="0"/>
              <a:pPr/>
              <a:t>14-04-16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455D-81B9-47C7-A41E-E05D67F8A2AA}" type="slidenum">
              <a:rPr lang="es-CL" smtClean="0"/>
              <a:pPr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774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001" y="3413760"/>
            <a:ext cx="6967434" cy="11948161"/>
          </a:xfrm>
        </p:spPr>
        <p:txBody>
          <a:bodyPr anchor="b"/>
          <a:lstStyle>
            <a:lvl1pPr>
              <a:defRPr sz="7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3959" y="7372820"/>
            <a:ext cx="10936370" cy="36389752"/>
          </a:xfrm>
        </p:spPr>
        <p:txBody>
          <a:bodyPr anchor="t"/>
          <a:lstStyle>
            <a:lvl1pPr marL="0" indent="0">
              <a:buNone/>
              <a:defRPr sz="7300"/>
            </a:lvl1pPr>
            <a:lvl2pPr marL="1168166" indent="0">
              <a:buNone/>
              <a:defRPr sz="7300"/>
            </a:lvl2pPr>
            <a:lvl3pPr marL="2336332" indent="0">
              <a:buNone/>
              <a:defRPr sz="7300"/>
            </a:lvl3pPr>
            <a:lvl4pPr marL="3504498" indent="0">
              <a:buNone/>
              <a:defRPr sz="4800"/>
            </a:lvl4pPr>
            <a:lvl5pPr marL="4672664" indent="0">
              <a:buNone/>
              <a:defRPr sz="4800"/>
            </a:lvl5pPr>
            <a:lvl6pPr marL="5840830" indent="0">
              <a:buNone/>
              <a:defRPr sz="4800"/>
            </a:lvl6pPr>
            <a:lvl7pPr marL="7008996" indent="0">
              <a:buNone/>
              <a:defRPr sz="4800"/>
            </a:lvl7pPr>
            <a:lvl8pPr marL="8177162" indent="0">
              <a:buNone/>
              <a:defRPr sz="4800"/>
            </a:lvl8pPr>
            <a:lvl9pPr marL="9345328" indent="0">
              <a:buNone/>
              <a:defRPr sz="48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8001" y="15361921"/>
            <a:ext cx="6967434" cy="28459872"/>
          </a:xfrm>
        </p:spPr>
        <p:txBody>
          <a:bodyPr/>
          <a:lstStyle>
            <a:lvl1pPr marL="0" indent="0">
              <a:buNone/>
              <a:defRPr sz="4800"/>
            </a:lvl1pPr>
            <a:lvl2pPr marL="1168166" indent="0">
              <a:buNone/>
              <a:defRPr sz="2400"/>
            </a:lvl2pPr>
            <a:lvl3pPr marL="2336332" indent="0">
              <a:buNone/>
              <a:defRPr sz="2400"/>
            </a:lvl3pPr>
            <a:lvl4pPr marL="3504498" indent="0">
              <a:buNone/>
              <a:defRPr sz="2400"/>
            </a:lvl4pPr>
            <a:lvl5pPr marL="4672664" indent="0">
              <a:buNone/>
              <a:defRPr sz="2400"/>
            </a:lvl5pPr>
            <a:lvl6pPr marL="5840830" indent="0">
              <a:buNone/>
              <a:defRPr sz="2400"/>
            </a:lvl6pPr>
            <a:lvl7pPr marL="7008996" indent="0">
              <a:buNone/>
              <a:defRPr sz="2400"/>
            </a:lvl7pPr>
            <a:lvl8pPr marL="8177162" indent="0">
              <a:buNone/>
              <a:defRPr sz="2400"/>
            </a:lvl8pPr>
            <a:lvl9pPr marL="9345328" indent="0">
              <a:buNone/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B07F-4E3A-47B7-A0A2-242D13F0F2EE}" type="datetimeFigureOut">
              <a:rPr lang="es-CL" smtClean="0"/>
              <a:pPr/>
              <a:t>14-04-16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455D-81B9-47C7-A41E-E05D67F8A2AA}" type="slidenum">
              <a:rPr lang="es-CL" smtClean="0"/>
              <a:pPr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002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5197" y="2726248"/>
            <a:ext cx="18632327" cy="9897552"/>
          </a:xfrm>
          <a:prstGeom prst="rect">
            <a:avLst/>
          </a:prstGeom>
        </p:spPr>
        <p:txBody>
          <a:bodyPr vert="horz" lIns="91291" tIns="45657" rIns="91291" bIns="4565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197" y="13631352"/>
            <a:ext cx="18632327" cy="32489968"/>
          </a:xfrm>
          <a:prstGeom prst="rect">
            <a:avLst/>
          </a:prstGeom>
        </p:spPr>
        <p:txBody>
          <a:bodyPr vert="horz" lIns="91291" tIns="45657" rIns="91291" bIns="4565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5192" y="47460813"/>
            <a:ext cx="4860605" cy="2726248"/>
          </a:xfrm>
          <a:prstGeom prst="rect">
            <a:avLst/>
          </a:prstGeom>
        </p:spPr>
        <p:txBody>
          <a:bodyPr vert="horz" lIns="91291" tIns="45657" rIns="91291" bIns="45657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AB07F-4E3A-47B7-A0A2-242D13F0F2EE}" type="datetimeFigureOut">
              <a:rPr lang="es-CL" smtClean="0"/>
              <a:pPr/>
              <a:t>14-04-16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5897" y="47460813"/>
            <a:ext cx="7290907" cy="2726248"/>
          </a:xfrm>
          <a:prstGeom prst="rect">
            <a:avLst/>
          </a:prstGeom>
        </p:spPr>
        <p:txBody>
          <a:bodyPr vert="horz" lIns="91291" tIns="45657" rIns="91291" bIns="45657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6904" y="47460813"/>
            <a:ext cx="4860605" cy="2726248"/>
          </a:xfrm>
          <a:prstGeom prst="rect">
            <a:avLst/>
          </a:prstGeom>
        </p:spPr>
        <p:txBody>
          <a:bodyPr vert="horz" lIns="91291" tIns="45657" rIns="91291" bIns="45657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55D-81B9-47C7-A41E-E05D67F8A2AA}" type="slidenum">
              <a:rPr lang="es-CL" smtClean="0"/>
              <a:pPr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325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336332" rtl="0" eaLnBrk="1" latinLnBrk="0" hangingPunct="1">
        <a:lnSpc>
          <a:spcPct val="90000"/>
        </a:lnSpc>
        <a:spcBef>
          <a:spcPct val="0"/>
        </a:spcBef>
        <a:buNone/>
        <a:defRPr sz="1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4071" indent="-584071" algn="l" defTabSz="2336332" rtl="0" eaLnBrk="1" latinLnBrk="0" hangingPunct="1">
        <a:lnSpc>
          <a:spcPct val="90000"/>
        </a:lnSpc>
        <a:spcBef>
          <a:spcPts val="2545"/>
        </a:spcBef>
        <a:buFont typeface="Arial" panose="020B0604020202020204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752237" indent="-584071" algn="l" defTabSz="2336332" rtl="0" eaLnBrk="1" latinLnBrk="0" hangingPunct="1">
        <a:lnSpc>
          <a:spcPct val="90000"/>
        </a:lnSpc>
        <a:spcBef>
          <a:spcPts val="1284"/>
        </a:spcBef>
        <a:buFont typeface="Arial" panose="020B0604020202020204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2920403" indent="-584071" algn="l" defTabSz="2336332" rtl="0" eaLnBrk="1" latinLnBrk="0" hangingPunct="1">
        <a:lnSpc>
          <a:spcPct val="90000"/>
        </a:lnSpc>
        <a:spcBef>
          <a:spcPts val="1284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4088569" indent="-584071" algn="l" defTabSz="2336332" rtl="0" eaLnBrk="1" latinLnBrk="0" hangingPunct="1">
        <a:lnSpc>
          <a:spcPct val="90000"/>
        </a:lnSpc>
        <a:spcBef>
          <a:spcPts val="1284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5256735" indent="-584071" algn="l" defTabSz="2336332" rtl="0" eaLnBrk="1" latinLnBrk="0" hangingPunct="1">
        <a:lnSpc>
          <a:spcPct val="90000"/>
        </a:lnSpc>
        <a:spcBef>
          <a:spcPts val="1284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424901" indent="-584071" algn="l" defTabSz="2336332" rtl="0" eaLnBrk="1" latinLnBrk="0" hangingPunct="1">
        <a:lnSpc>
          <a:spcPct val="90000"/>
        </a:lnSpc>
        <a:spcBef>
          <a:spcPts val="1284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593067" indent="-584071" algn="l" defTabSz="2336332" rtl="0" eaLnBrk="1" latinLnBrk="0" hangingPunct="1">
        <a:lnSpc>
          <a:spcPct val="90000"/>
        </a:lnSpc>
        <a:spcBef>
          <a:spcPts val="1284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761233" indent="-584071" algn="l" defTabSz="2336332" rtl="0" eaLnBrk="1" latinLnBrk="0" hangingPunct="1">
        <a:lnSpc>
          <a:spcPct val="90000"/>
        </a:lnSpc>
        <a:spcBef>
          <a:spcPts val="1284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929399" indent="-584071" algn="l" defTabSz="2336332" rtl="0" eaLnBrk="1" latinLnBrk="0" hangingPunct="1">
        <a:lnSpc>
          <a:spcPct val="90000"/>
        </a:lnSpc>
        <a:spcBef>
          <a:spcPts val="1284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3633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68166" algn="l" defTabSz="233633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336332" algn="l" defTabSz="233633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504498" algn="l" defTabSz="233633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672664" algn="l" defTabSz="233633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840830" algn="l" defTabSz="233633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08996" algn="l" defTabSz="233633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77162" algn="l" defTabSz="233633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345328" algn="l" defTabSz="233633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adroTexto 19"/>
          <p:cNvSpPr txBox="1"/>
          <p:nvPr/>
        </p:nvSpPr>
        <p:spPr>
          <a:xfrm>
            <a:off x="346336" y="5556868"/>
            <a:ext cx="18894546" cy="5509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291" tIns="45657" rIns="91291" bIns="45657" rtlCol="0">
            <a:spAutoFit/>
          </a:bodyPr>
          <a:lstStyle/>
          <a:p>
            <a:r>
              <a:rPr lang="es-CL" b="1" dirty="0" smtClean="0">
                <a:latin typeface="Cambria" panose="02040503050406030204" pitchFamily="18" charset="0"/>
              </a:rPr>
              <a:t>RESUMEN</a:t>
            </a:r>
          </a:p>
          <a:p>
            <a:r>
              <a:rPr lang="es-CL" sz="4000" b="1" dirty="0" smtClean="0">
                <a:latin typeface="Cambria" panose="02040503050406030204" pitchFamily="18" charset="0"/>
              </a:rPr>
              <a:t>La dimensi</a:t>
            </a:r>
            <a:r>
              <a:rPr lang="es-CL" sz="4000" b="1" dirty="0" smtClean="0">
                <a:latin typeface="Cambria" panose="02040503050406030204" pitchFamily="18" charset="0"/>
              </a:rPr>
              <a:t>ón del poster está predefinida en esta plantilla.</a:t>
            </a:r>
          </a:p>
          <a:p>
            <a:r>
              <a:rPr lang="es-CL" sz="4000" b="1" dirty="0" smtClean="0">
                <a:latin typeface="Cambria" panose="02040503050406030204" pitchFamily="18" charset="0"/>
              </a:rPr>
              <a:t>Esta distribución y los colores son los sugeridos.</a:t>
            </a:r>
          </a:p>
          <a:p>
            <a:r>
              <a:rPr lang="es-CL" sz="4000" b="1" dirty="0" smtClean="0">
                <a:latin typeface="Cambria" panose="02040503050406030204" pitchFamily="18" charset="0"/>
              </a:rPr>
              <a:t>Se debe considerar que el Poster debe ser informativo y atractivo para quien lo lee. </a:t>
            </a:r>
          </a:p>
          <a:p>
            <a:r>
              <a:rPr lang="es-CL" sz="4000" b="1" dirty="0" smtClean="0">
                <a:latin typeface="Cambria" panose="02040503050406030204" pitchFamily="18" charset="0"/>
              </a:rPr>
              <a:t>Se Pueden incluir imágenes, tablas y diagramas que ayuden a sintetizar la información.</a:t>
            </a:r>
            <a:endParaRPr lang="es-CL" sz="4000" b="1" dirty="0">
              <a:latin typeface="Cambria" panose="02040503050406030204" pitchFamily="18" charset="0"/>
            </a:endParaRPr>
          </a:p>
          <a:p>
            <a:endParaRPr lang="es-CL" sz="4000" b="1" dirty="0">
              <a:latin typeface="Cambria" panose="02040503050406030204" pitchFamily="18" charset="0"/>
            </a:endParaRPr>
          </a:p>
          <a:p>
            <a:pPr algn="just"/>
            <a:endParaRPr lang="es-CL" sz="2400" dirty="0"/>
          </a:p>
        </p:txBody>
      </p:sp>
      <p:sp>
        <p:nvSpPr>
          <p:cNvPr id="9" name="Rectángulo 8"/>
          <p:cNvSpPr/>
          <p:nvPr/>
        </p:nvSpPr>
        <p:spPr>
          <a:xfrm>
            <a:off x="20273186" y="-54739"/>
            <a:ext cx="1282752" cy="51206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57" rIns="91291" bIns="45657" rtlCol="0" anchor="ctr"/>
          <a:lstStyle/>
          <a:p>
            <a:pPr algn="ctr"/>
            <a:endParaRPr lang="es-CL"/>
          </a:p>
        </p:txBody>
      </p:sp>
      <p:sp>
        <p:nvSpPr>
          <p:cNvPr id="17" name="CuadroTexto 16"/>
          <p:cNvSpPr txBox="1"/>
          <p:nvPr/>
        </p:nvSpPr>
        <p:spPr>
          <a:xfrm>
            <a:off x="0" y="1498113"/>
            <a:ext cx="19283601" cy="1323312"/>
          </a:xfrm>
          <a:prstGeom prst="rect">
            <a:avLst/>
          </a:prstGeom>
          <a:noFill/>
        </p:spPr>
        <p:txBody>
          <a:bodyPr wrap="square" lIns="91291" tIns="45657" rIns="91291" bIns="45657" rtlCol="0">
            <a:spAutoFit/>
          </a:bodyPr>
          <a:lstStyle/>
          <a:p>
            <a:pPr algn="ctr"/>
            <a:r>
              <a:rPr lang="es-ES" sz="8000" b="1" i="1" u="sng" dirty="0" err="1" smtClean="0"/>
              <a:t>T</a:t>
            </a:r>
            <a:r>
              <a:rPr lang="es-ES" sz="8000" b="1" i="1" u="sng" dirty="0" err="1" smtClean="0"/>
              <a:t>íTULO</a:t>
            </a:r>
            <a:endParaRPr lang="es-CL" sz="8000" cap="small" dirty="0">
              <a:latin typeface="Cambria" panose="020405030504060302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0" y="3295064"/>
            <a:ext cx="19793306" cy="2308197"/>
          </a:xfrm>
          <a:prstGeom prst="rect">
            <a:avLst/>
          </a:prstGeom>
          <a:noFill/>
        </p:spPr>
        <p:txBody>
          <a:bodyPr wrap="square" lIns="91291" tIns="45657" rIns="91291" bIns="45657" rtlCol="0">
            <a:spAutoFit/>
          </a:bodyPr>
          <a:lstStyle/>
          <a:p>
            <a:pPr algn="ctr"/>
            <a:r>
              <a:rPr lang="es-CL" dirty="0" smtClean="0">
                <a:latin typeface="Cambria" panose="02040503050406030204" pitchFamily="18" charset="0"/>
              </a:rPr>
              <a:t>NOMBRE</a:t>
            </a:r>
            <a:endParaRPr lang="es-CL" dirty="0">
              <a:latin typeface="Cambria" panose="02040503050406030204" pitchFamily="18" charset="0"/>
            </a:endParaRPr>
          </a:p>
          <a:p>
            <a:pPr algn="ctr"/>
            <a:r>
              <a:rPr lang="es-CL" dirty="0" smtClean="0">
                <a:latin typeface="Cambria" panose="02040503050406030204" pitchFamily="18" charset="0"/>
              </a:rPr>
              <a:t>Instituci</a:t>
            </a:r>
            <a:r>
              <a:rPr lang="es-CL" dirty="0" smtClean="0">
                <a:latin typeface="Cambria" panose="02040503050406030204" pitchFamily="18" charset="0"/>
              </a:rPr>
              <a:t>ón</a:t>
            </a:r>
          </a:p>
          <a:p>
            <a:pPr algn="ctr"/>
            <a:r>
              <a:rPr lang="es-CL" dirty="0" smtClean="0">
                <a:latin typeface="Cambria" panose="02040503050406030204" pitchFamily="18" charset="0"/>
              </a:rPr>
              <a:t>E-mail</a:t>
            </a:r>
            <a:endParaRPr lang="es-CL" dirty="0">
              <a:latin typeface="Cambria" panose="02040503050406030204" pitchFamily="18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0" y="16705115"/>
            <a:ext cx="19629100" cy="769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291" tIns="45657" rIns="91291" bIns="45657" rtlCol="0">
            <a:spAutoFit/>
          </a:bodyPr>
          <a:lstStyle/>
          <a:p>
            <a:pPr algn="just"/>
            <a:r>
              <a:rPr lang="es-CL" sz="4400" b="1" dirty="0" smtClean="0"/>
              <a:t>OBJETIVOS / HIP</a:t>
            </a:r>
            <a:r>
              <a:rPr lang="es-CL" sz="4400" b="1" dirty="0" smtClean="0"/>
              <a:t>ÓTESIS / PREGUNTAS</a:t>
            </a:r>
            <a:endParaRPr lang="es-CL" sz="4400" b="1" dirty="0" smtClean="0"/>
          </a:p>
        </p:txBody>
      </p:sp>
      <p:sp>
        <p:nvSpPr>
          <p:cNvPr id="22" name="Rectángulo 21"/>
          <p:cNvSpPr/>
          <p:nvPr/>
        </p:nvSpPr>
        <p:spPr>
          <a:xfrm>
            <a:off x="-109078" y="23689883"/>
            <a:ext cx="20319948" cy="252672"/>
          </a:xfrm>
          <a:prstGeom prst="rect">
            <a:avLst/>
          </a:prstGeom>
          <a:solidFill>
            <a:srgbClr val="AF4B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57" rIns="91291" bIns="45657" rtlCol="0" anchor="ctr"/>
          <a:lstStyle/>
          <a:p>
            <a:pPr algn="ctr"/>
            <a:endParaRPr lang="es-CL"/>
          </a:p>
        </p:txBody>
      </p:sp>
      <p:sp>
        <p:nvSpPr>
          <p:cNvPr id="29" name="Rectángulo 28"/>
          <p:cNvSpPr/>
          <p:nvPr/>
        </p:nvSpPr>
        <p:spPr>
          <a:xfrm flipV="1">
            <a:off x="0" y="30619556"/>
            <a:ext cx="20148544" cy="264824"/>
          </a:xfrm>
          <a:prstGeom prst="rect">
            <a:avLst/>
          </a:prstGeom>
          <a:solidFill>
            <a:srgbClr val="AF4B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57" rIns="91291" bIns="45657" rtlCol="0" anchor="ctr"/>
          <a:lstStyle/>
          <a:p>
            <a:pPr algn="ctr"/>
            <a:endParaRPr lang="es-CL"/>
          </a:p>
        </p:txBody>
      </p:sp>
      <p:sp>
        <p:nvSpPr>
          <p:cNvPr id="30" name="CuadroTexto 29"/>
          <p:cNvSpPr txBox="1"/>
          <p:nvPr/>
        </p:nvSpPr>
        <p:spPr>
          <a:xfrm>
            <a:off x="346336" y="30751343"/>
            <a:ext cx="8667431" cy="21850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291" tIns="45657" rIns="91291" bIns="45657" rtlCol="0">
            <a:spAutoFit/>
          </a:bodyPr>
          <a:lstStyle/>
          <a:p>
            <a:pPr algn="just"/>
            <a:r>
              <a:rPr lang="es-CL" b="1" dirty="0" smtClean="0">
                <a:latin typeface="Calibri" panose="020F0502020204030204" pitchFamily="34" charset="0"/>
              </a:rPr>
              <a:t>RESULTADOS</a:t>
            </a:r>
            <a:endParaRPr lang="es-CL" b="1" dirty="0" smtClean="0">
              <a:latin typeface="Calibri" panose="020F0502020204030204" pitchFamily="34" charset="0"/>
            </a:endParaRPr>
          </a:p>
          <a:p>
            <a:pPr algn="just"/>
            <a:endParaRPr lang="es-CL" sz="4000" b="1" dirty="0">
              <a:latin typeface="Calibri" panose="020F0502020204030204" pitchFamily="34" charset="0"/>
            </a:endParaRPr>
          </a:p>
          <a:p>
            <a:endParaRPr lang="es-CL" dirty="0"/>
          </a:p>
        </p:txBody>
      </p:sp>
      <p:sp>
        <p:nvSpPr>
          <p:cNvPr id="31" name="Rectángulo 30"/>
          <p:cNvSpPr/>
          <p:nvPr/>
        </p:nvSpPr>
        <p:spPr>
          <a:xfrm>
            <a:off x="0" y="49090442"/>
            <a:ext cx="20319948" cy="252672"/>
          </a:xfrm>
          <a:prstGeom prst="rect">
            <a:avLst/>
          </a:prstGeom>
          <a:solidFill>
            <a:srgbClr val="AF4B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57" rIns="91291" bIns="45657" rtlCol="0" anchor="ctr"/>
          <a:lstStyle/>
          <a:p>
            <a:pPr algn="ctr"/>
            <a:endParaRPr lang="es-CL"/>
          </a:p>
        </p:txBody>
      </p:sp>
      <p:sp>
        <p:nvSpPr>
          <p:cNvPr id="33" name="Rectángulo 32"/>
          <p:cNvSpPr/>
          <p:nvPr/>
        </p:nvSpPr>
        <p:spPr>
          <a:xfrm>
            <a:off x="0" y="16424840"/>
            <a:ext cx="20319948" cy="252672"/>
          </a:xfrm>
          <a:prstGeom prst="rect">
            <a:avLst/>
          </a:prstGeom>
          <a:solidFill>
            <a:srgbClr val="AF4B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57" rIns="91291" bIns="45657" rtlCol="0" anchor="ctr"/>
          <a:lstStyle/>
          <a:p>
            <a:pPr algn="ctr"/>
            <a:endParaRPr lang="es-CL"/>
          </a:p>
        </p:txBody>
      </p:sp>
      <p:sp>
        <p:nvSpPr>
          <p:cNvPr id="34" name="CuadroTexto 31"/>
          <p:cNvSpPr txBox="1"/>
          <p:nvPr/>
        </p:nvSpPr>
        <p:spPr>
          <a:xfrm>
            <a:off x="433127" y="49942452"/>
            <a:ext cx="19629090" cy="830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291" tIns="45657" rIns="91291" bIns="45657" rtlCol="0">
            <a:spAutoFit/>
          </a:bodyPr>
          <a:lstStyle/>
          <a:p>
            <a:r>
              <a:rPr lang="es-CL" b="1" dirty="0" smtClean="0"/>
              <a:t>I</a:t>
            </a:r>
            <a:r>
              <a:rPr lang="es-CL" b="1" dirty="0" smtClean="0"/>
              <a:t>nformación de contacto:</a:t>
            </a:r>
            <a:endParaRPr lang="es-CL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02771" y="24019528"/>
            <a:ext cx="13235307" cy="830869"/>
          </a:xfrm>
          <a:prstGeom prst="rect">
            <a:avLst/>
          </a:prstGeom>
          <a:noFill/>
        </p:spPr>
        <p:txBody>
          <a:bodyPr wrap="square" lIns="91291" tIns="45657" rIns="91291" bIns="45657" rtlCol="0">
            <a:spAutoFit/>
          </a:bodyPr>
          <a:lstStyle/>
          <a:p>
            <a:pPr algn="just"/>
            <a:r>
              <a:rPr lang="es-CL" b="1" dirty="0" smtClean="0"/>
              <a:t>PROCEDIMIENTOS Y HERRAMIENTAS</a:t>
            </a:r>
            <a:endParaRPr lang="es-CL" sz="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1462307" y="2078276"/>
            <a:ext cx="1646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LOGO</a:t>
            </a:r>
            <a:endParaRPr lang="es-ES" dirty="0"/>
          </a:p>
        </p:txBody>
      </p:sp>
      <p:sp>
        <p:nvSpPr>
          <p:cNvPr id="32" name="CuadroTexto 31"/>
          <p:cNvSpPr txBox="1"/>
          <p:nvPr/>
        </p:nvSpPr>
        <p:spPr>
          <a:xfrm>
            <a:off x="16353223" y="2115216"/>
            <a:ext cx="1646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LOGO</a:t>
            </a:r>
            <a:endParaRPr lang="es-ES" dirty="0"/>
          </a:p>
        </p:txBody>
      </p:sp>
      <p:sp>
        <p:nvSpPr>
          <p:cNvPr id="35" name="Rectángulo 34"/>
          <p:cNvSpPr/>
          <p:nvPr/>
        </p:nvSpPr>
        <p:spPr>
          <a:xfrm>
            <a:off x="0" y="10804245"/>
            <a:ext cx="20319948" cy="252672"/>
          </a:xfrm>
          <a:prstGeom prst="rect">
            <a:avLst/>
          </a:prstGeom>
          <a:solidFill>
            <a:srgbClr val="AF4B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57" rIns="91291" bIns="45657" rtlCol="0" anchor="ctr"/>
          <a:lstStyle/>
          <a:p>
            <a:pPr algn="ctr"/>
            <a:endParaRPr lang="es-CL"/>
          </a:p>
        </p:txBody>
      </p:sp>
      <p:sp>
        <p:nvSpPr>
          <p:cNvPr id="36" name="CuadroTexto 35"/>
          <p:cNvSpPr txBox="1"/>
          <p:nvPr/>
        </p:nvSpPr>
        <p:spPr>
          <a:xfrm>
            <a:off x="547035" y="11007553"/>
            <a:ext cx="19629100" cy="769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291" tIns="45657" rIns="91291" bIns="45657" rtlCol="0">
            <a:spAutoFit/>
          </a:bodyPr>
          <a:lstStyle/>
          <a:p>
            <a:pPr algn="just"/>
            <a:r>
              <a:rPr lang="es-CL" sz="4400" b="1" dirty="0" smtClean="0"/>
              <a:t>ANTECEDENTES</a:t>
            </a:r>
            <a:endParaRPr lang="es-CL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4000545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1500</TotalTime>
  <Words>74</Words>
  <Application>Microsoft Macintosh PowerPoint</Application>
  <PresentationFormat>Personalizado</PresentationFormat>
  <Paragraphs>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Grace Wilson Fredes</dc:creator>
  <cp:lastModifiedBy>Rene Venegas</cp:lastModifiedBy>
  <cp:revision>49</cp:revision>
  <dcterms:created xsi:type="dcterms:W3CDTF">2015-03-18T02:57:07Z</dcterms:created>
  <dcterms:modified xsi:type="dcterms:W3CDTF">2016-04-14T00:07:53Z</dcterms:modified>
</cp:coreProperties>
</file>